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0" r:id="rId3"/>
    <p:sldId id="961" r:id="rId4"/>
    <p:sldId id="962" r:id="rId5"/>
    <p:sldId id="963" r:id="rId6"/>
    <p:sldId id="393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9" r:id="rId33"/>
    <p:sldId id="412" r:id="rId34"/>
    <p:sldId id="415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436" r:id="rId50"/>
    <p:sldId id="437" r:id="rId51"/>
    <p:sldId id="438" r:id="rId52"/>
    <p:sldId id="883" r:id="rId53"/>
    <p:sldId id="884" r:id="rId54"/>
    <p:sldId id="885" r:id="rId55"/>
    <p:sldId id="886" r:id="rId56"/>
    <p:sldId id="887" r:id="rId57"/>
    <p:sldId id="888" r:id="rId58"/>
    <p:sldId id="889" r:id="rId59"/>
    <p:sldId id="890" r:id="rId60"/>
    <p:sldId id="891" r:id="rId61"/>
    <p:sldId id="892" r:id="rId62"/>
    <p:sldId id="893" r:id="rId63"/>
    <p:sldId id="894" r:id="rId64"/>
    <p:sldId id="895" r:id="rId65"/>
    <p:sldId id="897" r:id="rId66"/>
    <p:sldId id="949" r:id="rId67"/>
    <p:sldId id="950" r:id="rId68"/>
    <p:sldId id="951" r:id="rId69"/>
    <p:sldId id="957" r:id="rId70"/>
    <p:sldId id="958" r:id="rId71"/>
    <p:sldId id="960" r:id="rId72"/>
    <p:sldId id="964" r:id="rId73"/>
    <p:sldId id="965" r:id="rId74"/>
    <p:sldId id="967" r:id="rId75"/>
    <p:sldId id="966" r:id="rId76"/>
    <p:sldId id="968" r:id="rId77"/>
    <p:sldId id="969" r:id="rId78"/>
    <p:sldId id="97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1155" y="4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41E2A1-BA77-8DE7-0E11-8F6B2D9D3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76EB237-CED6-9816-0063-B0207CD52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EF3ED9-3B1E-F2D4-8E40-EDA4446E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4B65BC-947B-E2E7-D568-8BF031CC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EB8F3E-4F73-BAA8-0C8A-1B158641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8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8190B8-9472-16AD-FDE6-4E31688B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3943B15-F4EC-BED7-03BC-021F5A4F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E64241-46D9-774E-9866-C8B3C091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6FEF00-14C3-3E1D-C661-BEDADCE0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931424-FD39-7031-41CE-2CE5286C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1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3CD46EA-9768-9C16-D0C2-D4063F745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ED0CB7A-867F-D98A-8699-71256B3E1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178BEF-F117-12B2-0A3D-F4B7D7992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3899EC-66AE-1A88-9675-027CE39B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9F4C93-0179-DE56-44CB-1AF2B9D7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7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FE487-6AA6-DD70-5359-BA558DF7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7606C7-0D7B-1C27-DC8A-AD378267D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83FD99-EC55-EB52-CE77-BA488B8B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E182E5-9853-BFF1-0DF3-7F23D6D3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1E1A3C-628D-64F8-C474-14F1B631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8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631580-C626-3CB6-22E8-A40BD4BE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99E88D5-845B-0D5A-7CE5-8377A5BD8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DEDD11-1EF3-1CC0-AC92-2EE9A6DFD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15D5CB-5317-B373-7DC0-093CBCF5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85FD3D-CFFC-AE54-C653-1697F3C4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CB9196-8F0E-7472-14D2-E29A6FDA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D7FE23-0BCB-F848-36B2-609A45935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EDCF9A-84E3-6CA6-4007-4AEFB03DB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6552E5-E902-D0E7-383D-8F8B80DD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A12410D-7803-87DD-5FB1-D4140B10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B2260A-252B-DF69-8F95-4AE24A34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6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1700B-D5E6-EFDF-0564-47706B0B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B42E7D-02C2-E29D-89DF-61C585C87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FDD0E3F-688F-DA23-1EC0-BC0CBFC65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FBBE139-47AC-542E-942C-C5600825E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F6DC503-25BA-E06F-BFB2-7D1B55792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6D4291C-2248-BE2D-90EC-BFF813A5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F617B35-FAEC-4C53-2E7A-B54D7AF8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98D1F8A-9249-145A-637A-C68E7FED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5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7F9F8-AF06-80B8-EA41-69B6214C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4F4F1E0-CD02-7305-58D3-D65392DD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B12247-937B-3DCE-FC9C-6A941588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729EC66-E120-1343-0285-90064FA8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70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519968D-A53E-D810-903B-40BDEF0C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710A8C9-0470-9293-9608-7E2207D5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E362EB-6761-68C8-6077-719BD0BA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231FC2-4DBF-E655-6ACB-EA3F5A59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D183BD-1965-F565-889A-01A4C30CD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357A55-4E1C-3DC4-E808-4C9F3A379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F256B8-DC7E-8DB3-E880-C2598107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46B304A-7617-5C82-423C-995C55B8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425FDF1-AB00-0C1F-6E4C-206B7274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9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E34E1-511F-2FFA-DC66-F5981A9E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43C1339-BB44-24EF-493A-E8EA4FF6E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1BB1043-B9C0-7B0F-2F15-379870378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A4998A-5666-849D-D976-DF0C6E3E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B8EDCF-44D1-725A-A2BC-D1069C3D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976D5D5-33C2-CB52-1C51-4B3F6C3C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CC51BDC-99BE-9F9C-5AD4-1FD271921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6F847E-448D-2B14-4D21-5F3F09D2E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D26719-A551-F7CB-AC85-77B2A0A74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73F4DE-8832-43FE-9815-4D90AC709AF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6AC212-60C8-A934-CF02-07D636483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1DD46C-7423-95E7-909F-D792A3D8E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4BDDD8-21C8-4A6E-864F-D9D7576D6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3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CC9D23-34F1-15A3-471A-9A2C25AA4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Secure SDLC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CFC3BD-B48A-BF58-BC83-A25E1DE67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51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1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4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4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4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4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6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6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17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9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900D2FF-8051-E9EF-C748-83CD9135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04" y="877750"/>
            <a:ext cx="6976441" cy="523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92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10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25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82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17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7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30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9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8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Solution: Integrating Security in Software Development Lifecycle (SDLC)</a:t>
            </a:r>
            <a:endParaRPr lang="en-US" sz="32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23170" y="1208400"/>
            <a:ext cx="9827732" cy="411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9784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6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07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22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67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7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6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4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3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1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4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Functional Vs Security Activities in SDLC</a:t>
            </a:r>
            <a:endParaRPr lang="en-US" sz="32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0051" y="1533525"/>
            <a:ext cx="88519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4103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7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8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57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18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6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28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9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3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0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Advantages of Integrating Security in SDLC</a:t>
            </a:r>
            <a:endParaRPr lang="en-US" sz="32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3551" y="1576389"/>
            <a:ext cx="87249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2419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65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00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1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87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5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1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96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9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2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62FDB8-7CA1-69CE-4CF1-D1FD0AFBC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D79E31B-5395-9D42-C36A-53957325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1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22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648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80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55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89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9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7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24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93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0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8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95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81153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88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Protection </a:t>
            </a:r>
            <a:r>
              <a:rPr lang="en-US" b="1" dirty="0"/>
              <a:t>of devices against vulnerabilities over Ethernet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66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 Vulnerabilities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268"/>
          <a:stretch/>
        </p:blipFill>
        <p:spPr>
          <a:xfrm>
            <a:off x="838200" y="1607481"/>
            <a:ext cx="10764258" cy="43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4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www.apriorit.com/wp-content/uploads/2023/10/4pict-blog-article-Internet-of-Things-IoT-Security-Challenges-and-Best-Practic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9" t="287" r="739" b="5281"/>
          <a:stretch/>
        </p:blipFill>
        <p:spPr bwMode="auto">
          <a:xfrm>
            <a:off x="780585" y="574750"/>
            <a:ext cx="10196629" cy="551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880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www.mdpi.com/sensors/sensors-23-04117/article_deploy/html/images/sensors-23-04117-g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5125"/>
            <a:ext cx="10272751" cy="62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99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492" y="852468"/>
            <a:ext cx="5515015" cy="51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44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intechhouse.com/wp-content/uploads/2023/05/Embedded-Systems-Security-IMG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35" y="768810"/>
            <a:ext cx="9933129" cy="558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27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intechhouse.com/wp-content/uploads/2023/05/Embedded-Systems-Security-IMG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466736" cy="588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0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88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7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27</Words>
  <Application>Microsoft Office PowerPoint</Application>
  <PresentationFormat>Widescreen</PresentationFormat>
  <Paragraphs>6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Aptos</vt:lpstr>
      <vt:lpstr>Aptos Display</vt:lpstr>
      <vt:lpstr>Arial</vt:lpstr>
      <vt:lpstr>Office Theme</vt:lpstr>
      <vt:lpstr>Secure SDLC</vt:lpstr>
      <vt:lpstr>PowerPoint Presentation</vt:lpstr>
      <vt:lpstr>Solution: Integrating Security in Software Development Lifecycle (SDLC)</vt:lpstr>
      <vt:lpstr>Functional Vs Security Activities in SDLC</vt:lpstr>
      <vt:lpstr>Advantages of Integrating Security in SDLC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Protection of devices against vulnerabilities over Ethernet </vt:lpstr>
      <vt:lpstr>Top Vulnerabilities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SDLC</dc:title>
  <dc:creator>Santhya R</dc:creator>
  <cp:lastModifiedBy>Murali Santhya</cp:lastModifiedBy>
  <cp:revision>3</cp:revision>
  <dcterms:created xsi:type="dcterms:W3CDTF">2024-02-09T17:12:57Z</dcterms:created>
  <dcterms:modified xsi:type="dcterms:W3CDTF">2024-12-09T02:26:58Z</dcterms:modified>
</cp:coreProperties>
</file>